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2" r:id="rId4"/>
    <p:sldId id="260" r:id="rId5"/>
    <p:sldId id="261" r:id="rId6"/>
    <p:sldId id="262" r:id="rId7"/>
    <p:sldId id="258" r:id="rId8"/>
    <p:sldId id="259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303" r:id="rId23"/>
    <p:sldId id="276" r:id="rId24"/>
    <p:sldId id="277" r:id="rId25"/>
    <p:sldId id="278" r:id="rId26"/>
    <p:sldId id="283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310" r:id="rId36"/>
    <p:sldId id="289" r:id="rId37"/>
    <p:sldId id="309" r:id="rId38"/>
    <p:sldId id="290" r:id="rId39"/>
    <p:sldId id="291" r:id="rId40"/>
    <p:sldId id="292" r:id="rId41"/>
    <p:sldId id="304" r:id="rId42"/>
    <p:sldId id="293" r:id="rId43"/>
    <p:sldId id="299" r:id="rId44"/>
    <p:sldId id="308" r:id="rId45"/>
    <p:sldId id="294" r:id="rId46"/>
    <p:sldId id="301" r:id="rId47"/>
    <p:sldId id="307" r:id="rId48"/>
    <p:sldId id="298" r:id="rId49"/>
    <p:sldId id="306" r:id="rId50"/>
    <p:sldId id="300" r:id="rId51"/>
    <p:sldId id="295" r:id="rId52"/>
    <p:sldId id="313" r:id="rId53"/>
    <p:sldId id="305" r:id="rId54"/>
    <p:sldId id="312" r:id="rId55"/>
    <p:sldId id="296" r:id="rId56"/>
    <p:sldId id="317" r:id="rId57"/>
    <p:sldId id="316" r:id="rId58"/>
    <p:sldId id="311" r:id="rId59"/>
    <p:sldId id="315" r:id="rId60"/>
    <p:sldId id="314" r:id="rId61"/>
    <p:sldId id="297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3729-ABD1-4B45-829E-74037E2A2D4E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6216-F745-43D8-A910-36A60EFC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387993"/>
      </p:ext>
    </p:extLst>
  </p:cSld>
  <p:clrMapOvr>
    <a:masterClrMapping/>
  </p:clrMapOvr>
  <p:transition spd="slow" advClick="0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3729-ABD1-4B45-829E-74037E2A2D4E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6216-F745-43D8-A910-36A60EFC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934567"/>
      </p:ext>
    </p:extLst>
  </p:cSld>
  <p:clrMapOvr>
    <a:masterClrMapping/>
  </p:clrMapOvr>
  <p:transition spd="slow" advClick="0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3729-ABD1-4B45-829E-74037E2A2D4E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6216-F745-43D8-A910-36A60EFC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871547"/>
      </p:ext>
    </p:extLst>
  </p:cSld>
  <p:clrMapOvr>
    <a:masterClrMapping/>
  </p:clrMapOvr>
  <p:transition spd="slow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3729-ABD1-4B45-829E-74037E2A2D4E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6216-F745-43D8-A910-36A60EFC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03989"/>
      </p:ext>
    </p:extLst>
  </p:cSld>
  <p:clrMapOvr>
    <a:masterClrMapping/>
  </p:clrMapOvr>
  <p:transition spd="slow"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3729-ABD1-4B45-829E-74037E2A2D4E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6216-F745-43D8-A910-36A60EFC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63000"/>
      </p:ext>
    </p:extLst>
  </p:cSld>
  <p:clrMapOvr>
    <a:masterClrMapping/>
  </p:clrMapOvr>
  <p:transition spd="slow"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3729-ABD1-4B45-829E-74037E2A2D4E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6216-F745-43D8-A910-36A60EFC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509111"/>
      </p:ext>
    </p:extLst>
  </p:cSld>
  <p:clrMapOvr>
    <a:masterClrMapping/>
  </p:clrMapOvr>
  <p:transition spd="slow"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3729-ABD1-4B45-829E-74037E2A2D4E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6216-F745-43D8-A910-36A60EFC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755578"/>
      </p:ext>
    </p:extLst>
  </p:cSld>
  <p:clrMapOvr>
    <a:masterClrMapping/>
  </p:clrMapOvr>
  <p:transition spd="slow"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3729-ABD1-4B45-829E-74037E2A2D4E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6216-F745-43D8-A910-36A60EFC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734661"/>
      </p:ext>
    </p:extLst>
  </p:cSld>
  <p:clrMapOvr>
    <a:masterClrMapping/>
  </p:clrMapOvr>
  <p:transition spd="slow"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3729-ABD1-4B45-829E-74037E2A2D4E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6216-F745-43D8-A910-36A60EFC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651398"/>
      </p:ext>
    </p:extLst>
  </p:cSld>
  <p:clrMapOvr>
    <a:masterClrMapping/>
  </p:clrMapOvr>
  <p:transition spd="slow" advClick="0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3729-ABD1-4B45-829E-74037E2A2D4E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6216-F745-43D8-A910-36A60EFC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087190"/>
      </p:ext>
    </p:extLst>
  </p:cSld>
  <p:clrMapOvr>
    <a:masterClrMapping/>
  </p:clrMapOvr>
  <p:transition spd="slow" advClick="0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3729-ABD1-4B45-829E-74037E2A2D4E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6216-F745-43D8-A910-36A60EFC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511584"/>
      </p:ext>
    </p:extLst>
  </p:cSld>
  <p:clrMapOvr>
    <a:masterClrMapping/>
  </p:clrMapOvr>
  <p:transition spd="slow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3729-ABD1-4B45-829E-74037E2A2D4E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B6216-F745-43D8-A910-36A60EFCD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27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0" y="0"/>
            <a:ext cx="915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2836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309952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24764"/>
            <a:ext cx="6501202" cy="6882764"/>
          </a:xfrm>
        </p:spPr>
      </p:pic>
    </p:spTree>
    <p:extLst>
      <p:ext uri="{BB962C8B-B14F-4D97-AF65-F5344CB8AC3E}">
        <p14:creationId xmlns:p14="http://schemas.microsoft.com/office/powerpoint/2010/main" val="86133129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166"/>
            <a:ext cx="9075375" cy="6887166"/>
          </a:xfrm>
        </p:spPr>
      </p:pic>
    </p:spTree>
    <p:extLst>
      <p:ext uri="{BB962C8B-B14F-4D97-AF65-F5344CB8AC3E}">
        <p14:creationId xmlns:p14="http://schemas.microsoft.com/office/powerpoint/2010/main" val="164624530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639"/>
            <a:ext cx="6840760" cy="68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8652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9940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16" y="0"/>
            <a:ext cx="5455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1951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238839"/>
            <a:ext cx="10524439" cy="707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5283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44" y="-315416"/>
            <a:ext cx="4516385" cy="716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2724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60"/>
            <a:ext cx="9144000" cy="63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2484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20891"/>
            <a:ext cx="5040560" cy="68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7142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8756"/>
            <a:ext cx="5040560" cy="6864353"/>
          </a:xfrm>
        </p:spPr>
      </p:pic>
    </p:spTree>
    <p:extLst>
      <p:ext uri="{BB962C8B-B14F-4D97-AF65-F5344CB8AC3E}">
        <p14:creationId xmlns:p14="http://schemas.microsoft.com/office/powerpoint/2010/main" val="358129922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1097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0661" y="-1035496"/>
            <a:ext cx="10524661" cy="78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5403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7872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"/>
            <a:ext cx="9482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3695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86" y="-418257"/>
            <a:ext cx="5400600" cy="72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0922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499" y="188640"/>
            <a:ext cx="9379890" cy="637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9149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9" y="0"/>
            <a:ext cx="10020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5251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" y="239674"/>
            <a:ext cx="9113933" cy="6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7058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3326"/>
            <a:ext cx="9774915" cy="68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0939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126" y="0"/>
            <a:ext cx="9866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5496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734463"/>
            <a:ext cx="9324528" cy="7583459"/>
          </a:xfrm>
        </p:spPr>
      </p:pic>
    </p:spTree>
    <p:extLst>
      <p:ext uri="{BB962C8B-B14F-4D97-AF65-F5344CB8AC3E}">
        <p14:creationId xmlns:p14="http://schemas.microsoft.com/office/powerpoint/2010/main" val="17744856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481" y="0"/>
            <a:ext cx="9984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9444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010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71" y="0"/>
            <a:ext cx="9498391" cy="73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0371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2" y="0"/>
            <a:ext cx="8481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70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248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9" y="260648"/>
            <a:ext cx="9184989" cy="630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1470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3919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" y="0"/>
            <a:ext cx="10261700" cy="71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3158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-1"/>
            <a:ext cx="5321518" cy="70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2699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703" y="-315416"/>
            <a:ext cx="10348494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0545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17616" cy="6839953"/>
          </a:xfrm>
        </p:spPr>
      </p:pic>
    </p:spTree>
    <p:extLst>
      <p:ext uri="{BB962C8B-B14F-4D97-AF65-F5344CB8AC3E}">
        <p14:creationId xmlns:p14="http://schemas.microsoft.com/office/powerpoint/2010/main" val="109369194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1443271"/>
            <a:ext cx="5256584" cy="829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9363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353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77" y="-387424"/>
            <a:ext cx="7130183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3883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576" y="-603448"/>
            <a:ext cx="7461448" cy="746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0789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3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0171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992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8929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36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2926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37" y="188640"/>
            <a:ext cx="9411115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6525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9552" y="-1143000"/>
            <a:ext cx="8001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412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43408"/>
            <a:ext cx="9468544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8507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4466"/>
            <a:ext cx="4896544" cy="6851385"/>
          </a:xfrm>
        </p:spPr>
      </p:pic>
    </p:spTree>
    <p:extLst>
      <p:ext uri="{BB962C8B-B14F-4D97-AF65-F5344CB8AC3E}">
        <p14:creationId xmlns:p14="http://schemas.microsoft.com/office/powerpoint/2010/main" val="347326787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8593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805" y="0"/>
            <a:ext cx="10053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4901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8069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789" y="-1899592"/>
            <a:ext cx="11676789" cy="875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3957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859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2518"/>
            <a:ext cx="9933458" cy="686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1840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5358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8958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6974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9416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96"/>
            <a:ext cx="9144000" cy="56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0614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8493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544" y="221720"/>
            <a:ext cx="7749953" cy="5811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60210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15087"/>
            <a:ext cx="5112568" cy="6883926"/>
          </a:xfrm>
        </p:spPr>
      </p:pic>
    </p:spTree>
    <p:extLst>
      <p:ext uri="{BB962C8B-B14F-4D97-AF65-F5344CB8AC3E}">
        <p14:creationId xmlns:p14="http://schemas.microsoft.com/office/powerpoint/2010/main" val="295017145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013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3998072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1160"/>
            <a:ext cx="4680520" cy="6864764"/>
          </a:xfrm>
        </p:spPr>
      </p:pic>
    </p:spTree>
    <p:extLst>
      <p:ext uri="{BB962C8B-B14F-4D97-AF65-F5344CB8AC3E}">
        <p14:creationId xmlns:p14="http://schemas.microsoft.com/office/powerpoint/2010/main" val="82357913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On-screen Show (4:3)</PresentationFormat>
  <Paragraphs>0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Lain</dc:creator>
  <cp:lastModifiedBy>John Lain</cp:lastModifiedBy>
  <cp:revision>10</cp:revision>
  <dcterms:created xsi:type="dcterms:W3CDTF">2014-09-16T18:22:56Z</dcterms:created>
  <dcterms:modified xsi:type="dcterms:W3CDTF">2014-10-02T19:52:31Z</dcterms:modified>
</cp:coreProperties>
</file>